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32992-6627-44A1-A218-B8DF99CE5677}" v="1" dt="2023-11-20T19:12:36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6" d="100"/>
          <a:sy n="96" d="100"/>
        </p:scale>
        <p:origin x="35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7E1C01-C7D8-483D-B1D5-6FEF362E4EB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31C081-CF0E-48E9-84F9-8D5789BD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6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Follow-Up After Hospitalization Adult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FUH Adult -Trend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Follow-UP ADHD C&amp;M-Trend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Use of Multiple Concurrent Antipsychotics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Follow-UP ADHD C&amp;M-Trend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Initiation and Engagement of Alcohol &amp; Other Drug Treatment - 14 Day (Initiation)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Initiation and Engagement of Alcohol &amp; Other Drug Treatment - 34 Day (Engagement)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Follow-Up After Hospitalization Child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FUH Child-Trend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Adult Access to Primary Care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Adult Access to Care -Trend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Child Access to Primary Care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Child Access to Care-Trend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Plan All-Cause Readmission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Plan All-Cause Readmission-Trend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Diabetes Screening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Diabetes Screening-Trend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Diabetes Monitoring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Diabetes Monitoring-Trend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Cardiovascular Screening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Cardiovascular Screening-Trend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Follow-Up Children ADHD Initiation Phase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Follow-Up ADHD Initiation-Trend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a5ea937-ea9a-421b-96cc-0d2dcbb8942d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577318" y="4475047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MSHN Priority Measures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</a:b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FY23 Q4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3B9BFF9-FD7F-08FC-A9A1-E6A003E33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018" y="227666"/>
            <a:ext cx="2865368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Follow-Up Children ADHD Initiation Phase ,tableEx ,Follow-Up ADHD Initiation-Tren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Follow-Up Children ADHD Initiation Phase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olumnChart ,Follow-UP ADHD C&amp;M-Trend ,textbox ,textbox ,tableE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Follow-Up Children ADHD Continuation &amp; Monitoring Phase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Use of Multiple Concurrent Antipsychotics ,tableEx ,Follow-UP ADHD C&amp;M-Tren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Use of Multiple Concurrent Antipsychotics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nitiation and Engagement of Alcohol &amp; Other Drug Treatment - 14 Day (Initiation) ,textbox ,tableE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Initiation and Engagement of Alcohol &amp; Other Drug Treatment - 14 Day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nitiation and Engagement of Alcohol &amp; Other Drug Treatment - 34 Day (Engagement) ,textbox ,tableE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Initiation and Engagement of Alcohol &amp; Other Drug Treatment - 34 Day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Follow-Up After Hospitalization Adult ,tableEx ,textbox ,FUH Adult -Tren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Follow-Up After Hospitalization - Adult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Follow-Up After Hospitalization Child ,tableEx ,textbox ,FUH Child-Tren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Follow-Up After Hospitalization - Child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dult Access to Primary Care ,tableEx ,Adult Access to Care -Tren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Adult Access to Care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hild Access to Primary Care ,textbox ,tableEx ,Child Access to Care-Tren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Child Access to Care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lan All-Cause Readmission ,textbox ,tableEx ,Plan All-Cause Readmission-Tren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Plan All-Cause Readmission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Diabetes Screening ,tableEx ,Diabetes Screening-Tren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Diabetes Screening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Diabetes Monitoring ,tableEx ,textbox ,Diabetes Monitoring-Tren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Diabetes Monitoring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ardiovascular Screening ,tableEx ,Cardiovascular Screening-Tren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Cardiovascular Screening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482</Words>
  <Application>Microsoft Office PowerPoint</Application>
  <PresentationFormat>Widescreen</PresentationFormat>
  <Paragraphs>196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UI Light</vt:lpstr>
      <vt:lpstr>Custom Design</vt:lpstr>
      <vt:lpstr>MSHN Priority Measures  FY23 Q4</vt:lpstr>
      <vt:lpstr>Follow-Up After Hospitalization - Adult</vt:lpstr>
      <vt:lpstr>Follow-Up After Hospitalization - Child</vt:lpstr>
      <vt:lpstr>Adult Access to Care</vt:lpstr>
      <vt:lpstr>Child Access to Care</vt:lpstr>
      <vt:lpstr>Plan All-Cause Readmission</vt:lpstr>
      <vt:lpstr>Diabetes Screening</vt:lpstr>
      <vt:lpstr>Diabetes Monitoring</vt:lpstr>
      <vt:lpstr>Cardiovascular Screening</vt:lpstr>
      <vt:lpstr>Follow-Up Children ADHD Initiation Phase</vt:lpstr>
      <vt:lpstr>Follow-Up Children ADHD Continuation &amp; Monitoring Phase</vt:lpstr>
      <vt:lpstr>Use of Multiple Concurrent Antipsychotics</vt:lpstr>
      <vt:lpstr>Initiation and Engagement of Alcohol &amp; Other Drug Treatment - 14 Day</vt:lpstr>
      <vt:lpstr>Initiation and Engagement of Alcohol &amp; Other Drug Treatment - 34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Sally Culey</cp:lastModifiedBy>
  <cp:revision>5</cp:revision>
  <cp:lastPrinted>2023-12-27T20:56:37Z</cp:lastPrinted>
  <dcterms:created xsi:type="dcterms:W3CDTF">2016-09-04T11:54:55Z</dcterms:created>
  <dcterms:modified xsi:type="dcterms:W3CDTF">2023-12-27T20:56:59Z</dcterms:modified>
</cp:coreProperties>
</file>